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0213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Shopping Behavior Analysis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7015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1976"/>
            <a:ext cx="806041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Recommendations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75522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898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Boost Subscriptions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644253" y="341590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high-frequency buyers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75522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8898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Loyalty Programs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6086356" y="341590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grow loyal customer segment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75522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8898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Discounts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10528459" y="341590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 strategies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5823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0928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Positioning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1644253" y="5618917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items in marketing campaigns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958239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0928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Marketing</a:t>
            </a:r>
            <a:endParaRPr lang="en-US" sz="2450" dirty="0"/>
          </a:p>
        </p:txBody>
      </p:sp>
      <p:sp>
        <p:nvSpPr>
          <p:cNvPr id="17" name="Text 10"/>
          <p:cNvSpPr/>
          <p:nvPr/>
        </p:nvSpPr>
        <p:spPr>
          <a:xfrm>
            <a:off x="6086356" y="5618917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252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234565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377446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Purchases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93790" y="390346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34565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377446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Columns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3407093" y="3903464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tracked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34565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377446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Locations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020395" y="3903464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519624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6228040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Products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3407093" y="675405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68" y="566499"/>
            <a:ext cx="7147084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&amp; Cleaning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178868" y="1543288"/>
            <a:ext cx="197763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8868" y="1856661"/>
            <a:ext cx="7759065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6178868" y="2001203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Loading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178868" y="2459950"/>
            <a:ext cx="775906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pandas, explored structure with df.info()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78868" y="3122652"/>
            <a:ext cx="197763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78868" y="3436025"/>
            <a:ext cx="7759065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0" name="Text 7"/>
          <p:cNvSpPr/>
          <p:nvPr/>
        </p:nvSpPr>
        <p:spPr>
          <a:xfrm>
            <a:off x="6178868" y="3580567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Data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178868" y="4039314"/>
            <a:ext cx="775906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Review Ratings using median by category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78868" y="4702016"/>
            <a:ext cx="197763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78868" y="5015389"/>
            <a:ext cx="7759065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4" name="Text 11"/>
          <p:cNvSpPr/>
          <p:nvPr/>
        </p:nvSpPr>
        <p:spPr>
          <a:xfrm>
            <a:off x="6178868" y="5159931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178868" y="5618678"/>
            <a:ext cx="775906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and purchase_frequency_days columns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78868" y="6281380"/>
            <a:ext cx="197763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78868" y="6594753"/>
            <a:ext cx="7759065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8" name="Text 15"/>
          <p:cNvSpPr/>
          <p:nvPr/>
        </p:nvSpPr>
        <p:spPr>
          <a:xfrm>
            <a:off x="6178868" y="6739295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Integration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178868" y="7198043"/>
            <a:ext cx="775906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to PostgreSQL for SQL analysis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50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by Gender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5437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12726" y="65770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D113C"/>
          </a:solidFill>
          <a:ln/>
        </p:spPr>
      </p:sp>
      <p:sp>
        <p:nvSpPr>
          <p:cNvPr id="5" name="Text 2"/>
          <p:cNvSpPr/>
          <p:nvPr/>
        </p:nvSpPr>
        <p:spPr>
          <a:xfrm>
            <a:off x="4000500" y="6577013"/>
            <a:ext cx="51923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770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83FCA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77013"/>
            <a:ext cx="76997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51710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8959096" y="3133844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total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063722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 segment shows opportunity for targeted growth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09005"/>
            <a:ext cx="7593568" cy="152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Segmentation Insights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775216" y="2463998"/>
            <a:ext cx="3686056" cy="2167533"/>
          </a:xfrm>
          <a:prstGeom prst="roundRect">
            <a:avLst>
              <a:gd name="adj" fmla="val 42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4292" y="2693075"/>
            <a:ext cx="3045500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 Customers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04292" y="3206591"/>
            <a:ext cx="3227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04292" y="3693795"/>
            <a:ext cx="322790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Largest segment driving repeat business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2728" y="2463998"/>
            <a:ext cx="3686056" cy="2167533"/>
          </a:xfrm>
          <a:prstGeom prst="roundRect">
            <a:avLst>
              <a:gd name="adj" fmla="val 42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1804" y="2693075"/>
            <a:ext cx="3045500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Returning Buyers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4911804" y="3206591"/>
            <a:ext cx="3227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911804" y="3693795"/>
            <a:ext cx="3227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Growth opportunity segment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5216" y="4852988"/>
            <a:ext cx="7593568" cy="1813203"/>
          </a:xfrm>
          <a:prstGeom prst="roundRect">
            <a:avLst>
              <a:gd name="adj" fmla="val 513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4292" y="5082064"/>
            <a:ext cx="3045500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Customers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004292" y="5595580"/>
            <a:ext cx="7135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04292" y="6082784"/>
            <a:ext cx="7135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conversion strategies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5216" y="6915269"/>
            <a:ext cx="75935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High-spending discount users: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spent above average despite using discounts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17780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Performing Products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17920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Highest Rated Items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379595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 – 3.86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381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 – 3.84 rating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803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 – 3.82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225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– 3.80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647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Skirt – 3.78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179207"/>
            <a:ext cx="3501509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Most Discount-Dependent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4856321" y="41858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– 50% discount rate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6280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 – 49.66%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07027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 – 49.07%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5124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Sweater – 48.17%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59546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 – 47.37%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695"/>
            <a:ext cx="626209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Subscription Analysis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4582478"/>
            <a:ext cx="6407944" cy="2401491"/>
          </a:xfrm>
          <a:prstGeom prst="roundRect">
            <a:avLst>
              <a:gd name="adj" fmla="val 6092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582478"/>
            <a:ext cx="121920" cy="2401491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83977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Subscribers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142524" y="536579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42524" y="586478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$59.49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42524" y="636377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$62,645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4582478"/>
            <a:ext cx="6408063" cy="2401491"/>
          </a:xfrm>
          <a:prstGeom prst="roundRect">
            <a:avLst>
              <a:gd name="adj" fmla="val 6092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8067" y="4582478"/>
            <a:ext cx="121920" cy="2401491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2" name="Text 9"/>
          <p:cNvSpPr/>
          <p:nvPr/>
        </p:nvSpPr>
        <p:spPr>
          <a:xfrm>
            <a:off x="7777282" y="483977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Non-Subscribers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77282" y="536579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777282" y="5864781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$59.87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777282" y="636377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72391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buyers (&gt;5 purchases):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958 subscribers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2,518 non-subscribers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974" y="437555"/>
            <a:ext cx="4447342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by Age Group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974" y="1302901"/>
            <a:ext cx="13516451" cy="75691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6974" y="9051012"/>
            <a:ext cx="13516451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lead revenue generation, followed closely by middle-aged customers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2194322"/>
            <a:ext cx="6748105" cy="38408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20685"/>
            <a:ext cx="57276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 Dashboard</a:t>
            </a:r>
            <a:endParaRPr lang="en-US" sz="4900" dirty="0"/>
          </a:p>
        </p:txBody>
      </p:sp>
      <p:sp>
        <p:nvSpPr>
          <p:cNvPr id="5" name="Text 1"/>
          <p:cNvSpPr/>
          <p:nvPr/>
        </p:nvSpPr>
        <p:spPr>
          <a:xfrm>
            <a:off x="793790" y="4520089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visualization presenting key insights across customer segments, products, and revenue streams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2025-10-26T15:16:05Z</dcterms:created>
  <dcterms:modified xsi:type="dcterms:W3CDTF">2025-10-26T15:16:05Z</dcterms:modified>
</cp:coreProperties>
</file>